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0"/>
  </p:normalViewPr>
  <p:slideViewPr>
    <p:cSldViewPr snapToGrid="0" snapToObjects="1">
      <p:cViewPr varScale="1">
        <p:scale>
          <a:sx n="159" d="100"/>
          <a:sy n="159" d="100"/>
        </p:scale>
        <p:origin x="472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Planet Wars Competition Entry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Team Name – Members – Affiliations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Agent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Core concept</a:t>
            </a:r>
          </a:p>
          <a:p>
            <a:r>
              <a:t>- Strategy: search / heuristic / learning</a:t>
            </a:r>
          </a:p>
          <a:p>
            <a:r>
              <a:t>- Key novelty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Architecture or pseudocode</a:t>
            </a:r>
          </a:p>
          <a:p>
            <a:r>
              <a:t>- Component interaction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Win rates</a:t>
            </a:r>
          </a:p>
          <a:p>
            <a:r>
              <a:t>- Graphs or tables</a:t>
            </a:r>
          </a:p>
          <a:p>
            <a:r>
              <a:t>- Notable matchups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Analysis and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Failure modes</a:t>
            </a:r>
          </a:p>
          <a:p>
            <a:r>
              <a:t>- Surprising behaviour</a:t>
            </a:r>
          </a:p>
          <a:p>
            <a:r>
              <a:t>- Ablation study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Limitations</a:t>
            </a:r>
          </a:p>
          <a:p>
            <a:r>
              <a:t>- Planned improvements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65</Words>
  <Application>Microsoft Macintosh PowerPoint</Application>
  <PresentationFormat>On-screen Show (16:9)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Planet Wars Competition Entry</vt:lpstr>
      <vt:lpstr>Agent Overview</vt:lpstr>
      <vt:lpstr>System Design</vt:lpstr>
      <vt:lpstr>Results</vt:lpstr>
      <vt:lpstr>Analysis and Insights</vt:lpstr>
      <vt:lpstr>Future Work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Simon Lucas</cp:lastModifiedBy>
  <cp:revision>2</cp:revision>
  <dcterms:created xsi:type="dcterms:W3CDTF">2013-01-27T09:14:16Z</dcterms:created>
  <dcterms:modified xsi:type="dcterms:W3CDTF">2025-06-25T20:57:55Z</dcterms:modified>
  <cp:category/>
</cp:coreProperties>
</file>